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8560" cy="503856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</a:t>
            </a:r>
            <a:r>
              <a:rPr b="0" lang="ru-RU" sz="4400" spc="-1" strike="noStrike">
                <a:latin typeface="Arial"/>
              </a:rPr>
              <a:t>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</a:t>
            </a:r>
            <a:r>
              <a:rPr b="0" lang="ru-RU" sz="4400" spc="-1" strike="noStrike">
                <a:latin typeface="Arial"/>
              </a:rPr>
              <a:t>ия </a:t>
            </a:r>
            <a:r>
              <a:rPr b="0" lang="ru-RU" sz="4400" spc="-1" strike="noStrike">
                <a:latin typeface="Arial"/>
              </a:rPr>
              <a:t>щёлкн</a:t>
            </a:r>
            <a:r>
              <a:rPr b="0" lang="ru-RU" sz="4400" spc="-1" strike="noStrike">
                <a:latin typeface="Arial"/>
              </a:rPr>
              <a:t>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8560" cy="35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8560" cy="161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8560" cy="53856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</a:t>
            </a:r>
            <a:r>
              <a:rPr b="0" lang="ru-RU" sz="4400" spc="-1" strike="noStrike">
                <a:latin typeface="Arial"/>
              </a:rPr>
              <a:t>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Маршрутизация React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React router DOM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8560" cy="19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2800" cy="143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32000" y="1656000"/>
            <a:ext cx="928656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React router</a:t>
            </a: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 — дает возможность беспрепятственно просматривать разные страницы или переходить с одной страницы на другую без перезагрузки браузера.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Для установки библиотеки наберите в терминале: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npm install react-router-dom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560" cy="119124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Установка react router dom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76000" y="1656000"/>
            <a:ext cx="914256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000"/>
          </a:bodyPr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Отредактируйте файл App.js</a:t>
            </a:r>
            <a:endParaRPr b="0" lang="ru-RU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import {Routes, Route} from "react-router-dom";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import SearchPage from "./components/pages/search_page";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import Auth from "./components/pages/auth";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…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...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function App() {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return (&lt;div&gt;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&lt;Routes&gt;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path={'/'} element={&lt;SearchPage/&gt;}/&gt;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path={'/register'} element={&lt;Registeration/&gt;}/&gt;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path={'/login'} element={&lt;Auth/&gt;}/&gt;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path={'/concerts/:date1/:date2/:type'} element={&lt;Concertspage/&gt;}/&gt;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path={'/test'} element={&lt;Test/&gt;}/&gt;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path={'/order/:id/:concert_code/:name_concert/:date_concert/:time_start/:time_finish/:duration/:price'} element={&lt;Order_page/&gt;}/&gt;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path={'/order_management/:code'} element={&lt;Order_management_page/&gt;}/&gt;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path={'/select_seat/:code'} element={&lt;Select_seat_page/&gt;}/&gt;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path={'/profile'} element={&lt;Profile_page/&gt;}/&gt;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&lt;/Routes&gt;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&lt;/div&gt;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);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}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export default App;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560" cy="119124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маршрутов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432000" y="1944000"/>
            <a:ext cx="3600000" cy="21600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TextShape 4"/>
          <p:cNvSpPr txBox="1"/>
          <p:nvPr/>
        </p:nvSpPr>
        <p:spPr>
          <a:xfrm>
            <a:off x="3816000" y="2592000"/>
            <a:ext cx="21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Маршрут</a:t>
            </a:r>
            <a:endParaRPr b="0" lang="ru-RU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91" name="TextShape 5"/>
          <p:cNvSpPr txBox="1"/>
          <p:nvPr/>
        </p:nvSpPr>
        <p:spPr>
          <a:xfrm>
            <a:off x="5400000" y="2664000"/>
            <a:ext cx="1872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Отображаемая</a:t>
            </a:r>
            <a:endParaRPr b="0" lang="ru-RU" sz="1800" spc="-1" strike="noStrike">
              <a:solidFill>
                <a:srgbClr val="c9211e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страница</a:t>
            </a:r>
            <a:endParaRPr b="0" lang="ru-RU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92" name="TextShape 6"/>
          <p:cNvSpPr txBox="1"/>
          <p:nvPr/>
        </p:nvSpPr>
        <p:spPr>
          <a:xfrm>
            <a:off x="7632000" y="2808000"/>
            <a:ext cx="1728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Переменная часть маршрута</a:t>
            </a:r>
            <a:endParaRPr b="0" lang="ru-RU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93" name="Line 7"/>
          <p:cNvSpPr/>
          <p:nvPr/>
        </p:nvSpPr>
        <p:spPr>
          <a:xfrm flipH="1">
            <a:off x="2808000" y="2938320"/>
            <a:ext cx="1224000" cy="66168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8"/>
          <p:cNvSpPr/>
          <p:nvPr/>
        </p:nvSpPr>
        <p:spPr>
          <a:xfrm flipH="1">
            <a:off x="4896000" y="3240000"/>
            <a:ext cx="1080000" cy="432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9"/>
          <p:cNvSpPr/>
          <p:nvPr/>
        </p:nvSpPr>
        <p:spPr>
          <a:xfrm flipH="1">
            <a:off x="7344000" y="3666240"/>
            <a:ext cx="432000" cy="65376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10"/>
          <p:cNvSpPr/>
          <p:nvPr/>
        </p:nvSpPr>
        <p:spPr>
          <a:xfrm>
            <a:off x="8208000" y="3666240"/>
            <a:ext cx="216000" cy="72576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560" cy="119124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Переход по ссылке без</a:t>
            </a:r>
            <a:endParaRPr b="0" lang="ru-RU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перезагрузки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360000" y="1872000"/>
            <a:ext cx="9504000" cy="354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400" spc="-1" strike="noStrike">
                <a:latin typeface="Arial"/>
              </a:rPr>
              <a:t>Для этих целей используется тег</a:t>
            </a:r>
            <a:r>
              <a:rPr b="1" lang="ru-RU" sz="2400" spc="-1" strike="noStrike">
                <a:latin typeface="Arial"/>
              </a:rPr>
              <a:t> link</a:t>
            </a:r>
            <a:r>
              <a:rPr b="0" lang="ru-RU" sz="2400" spc="-1" strike="noStrike">
                <a:latin typeface="Arial"/>
              </a:rPr>
              <a:t> (работает по аналогии с тегом </a:t>
            </a:r>
            <a:r>
              <a:rPr b="1" lang="ru-RU" sz="2400" spc="-1" strike="noStrike">
                <a:latin typeface="Arial"/>
              </a:rPr>
              <a:t>а</a:t>
            </a:r>
            <a:endParaRPr b="0" lang="ru-RU" sz="2400" spc="-1" strike="noStrike">
              <a:latin typeface="Arial"/>
            </a:endParaRPr>
          </a:p>
          <a:p>
            <a:endParaRPr b="0" lang="ru-RU" sz="2400" spc="-1" strike="noStrike">
              <a:latin typeface="Arial"/>
            </a:endParaRPr>
          </a:p>
          <a:p>
            <a:r>
              <a:rPr b="1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{Link} from "react-router-dom";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r>
              <a:rPr b="1" lang="ru-RU" sz="2400" spc="-1" strike="noStrike">
                <a:latin typeface="Arial"/>
              </a:rPr>
              <a:t> </a:t>
            </a:r>
            <a:r>
              <a:rPr b="1" lang="ru-RU" sz="2400" spc="-1" strike="noStrike">
                <a:latin typeface="Arial"/>
              </a:rPr>
              <a:t>&lt;Link to={'/'}&gt;&lt;img src="{logo}" alt="WhiteTickets" className="test-0-logo"/&gt;&lt;/Link&gt;</a:t>
            </a:r>
            <a:endParaRPr b="0" lang="ru-RU" sz="2400" spc="-1" strike="noStrike">
              <a:latin typeface="Arial"/>
            </a:endParaRPr>
          </a:p>
          <a:p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400" spc="-1" strike="noStrike">
                <a:latin typeface="Arial"/>
                <a:ea typeface="Noto Sans CJK SC"/>
              </a:rPr>
              <a:t>При щелчке по рисунку logo осуществляется переход на главную страницу  </a:t>
            </a:r>
            <a:r>
              <a:rPr b="0" lang="ru-RU" sz="2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SearchPage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60000" y="1728720"/>
            <a:ext cx="9647280" cy="48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Для перенаправления используется hook </a:t>
            </a:r>
            <a:r>
              <a:rPr b="1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useNavigate()</a:t>
            </a:r>
            <a:endParaRPr b="0" lang="ru-RU" sz="4287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42870" spc="-1" strike="noStrike">
              <a:latin typeface="Arial"/>
            </a:endParaRPr>
          </a:p>
          <a:p>
            <a:r>
              <a:rPr b="1" lang="ru-RU" sz="3472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{useNavigate} from "react-router-dom";</a:t>
            </a:r>
            <a:endParaRPr b="0" lang="ru-RU" sz="34720" spc="-1" strike="noStrike">
              <a:latin typeface="Arial"/>
            </a:endParaRPr>
          </a:p>
          <a:p>
            <a:endParaRPr b="0" lang="ru-RU" sz="34720" spc="-1" strike="noStrike">
              <a:latin typeface="Arial"/>
            </a:endParaRPr>
          </a:p>
          <a:p>
            <a:endParaRPr b="0" lang="ru-RU" sz="34720" spc="-1" strike="noStrike">
              <a:latin typeface="Arial"/>
            </a:endParaRPr>
          </a:p>
          <a:p>
            <a:endParaRPr b="0" lang="ru-RU" sz="34720" spc="-1" strike="noStrike">
              <a:latin typeface="Arial"/>
            </a:endParaRPr>
          </a:p>
          <a:p>
            <a:endParaRPr b="0" lang="ru-RU" sz="34720" spc="-1" strike="noStrike">
              <a:latin typeface="Arial"/>
            </a:endParaRPr>
          </a:p>
          <a:p>
            <a:r>
              <a:rPr b="1" lang="ru-RU" sz="3472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let history=useNavigate()</a:t>
            </a:r>
            <a:endParaRPr b="0" lang="ru-RU" sz="34720" spc="-1" strike="noStrike">
              <a:latin typeface="Arial"/>
            </a:endParaRPr>
          </a:p>
          <a:p>
            <a:endParaRPr b="0" lang="ru-RU" sz="34720" spc="-1" strike="noStrike">
              <a:latin typeface="Arial"/>
            </a:endParaRPr>
          </a:p>
          <a:p>
            <a:endParaRPr b="0" lang="ru-RU" sz="34720" spc="-1" strike="noStrike">
              <a:latin typeface="Arial"/>
            </a:endParaRPr>
          </a:p>
          <a:p>
            <a:r>
              <a:rPr b="1" lang="ru-RU" sz="3472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history('/profile') // Перенаправление на страницу профиля</a:t>
            </a:r>
            <a:endParaRPr b="0" lang="ru-RU" sz="34720" spc="-1" strike="noStrike">
              <a:latin typeface="Arial"/>
            </a:endParaRPr>
          </a:p>
          <a:p>
            <a:endParaRPr b="0" lang="ru-RU" sz="34720" spc="-1" strike="noStrike">
              <a:latin typeface="Arial"/>
            </a:endParaRPr>
          </a:p>
          <a:p>
            <a:endParaRPr b="0" lang="ru-RU" sz="34720" spc="-1" strike="noStrike">
              <a:latin typeface="Arial"/>
            </a:endParaRPr>
          </a:p>
          <a:p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Поддерживает методы </a:t>
            </a:r>
            <a:r>
              <a:rPr b="1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goForward()</a:t>
            </a:r>
            <a:r>
              <a:rPr b="0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, </a:t>
            </a:r>
            <a:r>
              <a:rPr b="1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goBack()</a:t>
            </a:r>
            <a:r>
              <a:rPr b="0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- идти вперед и назад по истории</a:t>
            </a:r>
            <a:endParaRPr b="0" lang="ru-RU" sz="42870" spc="-1" strike="noStrike">
              <a:latin typeface="Arial"/>
            </a:endParaRPr>
          </a:p>
          <a:p>
            <a:endParaRPr b="0" lang="ru-RU" sz="4287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4287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4287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560" cy="119124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Перенаправление на другое представление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1728720"/>
            <a:ext cx="9647280" cy="518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5000"/>
          </a:bodyPr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Для этих целей используется хук useParams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например для роутера </a:t>
            </a:r>
            <a:r>
              <a:rPr b="0" lang="ru-RU" sz="2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'/order_management/HGYGJHFD'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2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( Задан на слайде 3)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2800" spc="-1" strike="noStrike">
              <a:latin typeface="Arial"/>
            </a:endParaRPr>
          </a:p>
          <a:p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{useParams} from "react-router-dom";</a:t>
            </a:r>
            <a:endParaRPr b="0" lang="ru-RU" sz="2400" spc="-1" strike="noStrike">
              <a:latin typeface="Arial"/>
            </a:endParaRPr>
          </a:p>
          <a:p>
            <a:endParaRPr b="0" lang="ru-RU" sz="2400" spc="-1" strike="noStrike">
              <a:latin typeface="Arial"/>
            </a:endParaRPr>
          </a:p>
          <a:p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let req=useParams()</a:t>
            </a:r>
            <a:br/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let code=req.code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console.log(code)   // </a:t>
            </a:r>
            <a:r>
              <a:rPr b="0" lang="ru-RU" sz="2000" spc="-1" strike="noStrike">
                <a:solidFill>
                  <a:srgbClr val="000000"/>
                </a:solidFill>
                <a:latin typeface="Noto Sans SemiBold"/>
                <a:ea typeface="DejaVu Sans"/>
              </a:rPr>
              <a:t>HGYGJHFD — код бронирования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560" cy="1191240"/>
          </a:xfrm>
          <a:prstGeom prst="rect">
            <a:avLst/>
          </a:prstGeom>
          <a:ln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Получение параметров </a:t>
            </a:r>
            <a:endParaRPr b="0" lang="ru-RU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маршрута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60000" y="1728720"/>
            <a:ext cx="9216000" cy="49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Определите для приложения маршруты</a:t>
            </a:r>
            <a:endParaRPr b="0" lang="ru-RU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Настройте ссылки и переходы, осуществляемые без перезагрузки страницы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560" cy="119124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Задание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2022-04-19T20:04:29Z</dcterms:modified>
  <cp:revision>8</cp:revision>
  <dc:subject/>
  <dc:title>Midnightblue</dc:title>
</cp:coreProperties>
</file>